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1CC0-6F95-4599-93AA-83A1E4E215B5}" type="datetimeFigureOut">
              <a:rPr lang="nl-NL" smtClean="0"/>
              <a:t>11-1-2017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4532-7EEF-4D64-9532-5C25987B3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486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1CC0-6F95-4599-93AA-83A1E4E215B5}" type="datetimeFigureOut">
              <a:rPr lang="nl-NL" smtClean="0"/>
              <a:t>11-1-2017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4532-7EEF-4D64-9532-5C25987B3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677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1CC0-6F95-4599-93AA-83A1E4E215B5}" type="datetimeFigureOut">
              <a:rPr lang="nl-NL" smtClean="0"/>
              <a:t>11-1-2017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4532-7EEF-4D64-9532-5C25987B3C5D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691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1CC0-6F95-4599-93AA-83A1E4E215B5}" type="datetimeFigureOut">
              <a:rPr lang="nl-NL" smtClean="0"/>
              <a:t>11-1-2017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4532-7EEF-4D64-9532-5C25987B3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36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1CC0-6F95-4599-93AA-83A1E4E215B5}" type="datetimeFigureOut">
              <a:rPr lang="nl-NL" smtClean="0"/>
              <a:t>11-1-2017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4532-7EEF-4D64-9532-5C25987B3C5D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5819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1CC0-6F95-4599-93AA-83A1E4E215B5}" type="datetimeFigureOut">
              <a:rPr lang="nl-NL" smtClean="0"/>
              <a:t>11-1-2017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4532-7EEF-4D64-9532-5C25987B3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08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1CC0-6F95-4599-93AA-83A1E4E215B5}" type="datetimeFigureOut">
              <a:rPr lang="nl-NL" smtClean="0"/>
              <a:t>11-1-2017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4532-7EEF-4D64-9532-5C25987B3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44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1CC0-6F95-4599-93AA-83A1E4E215B5}" type="datetimeFigureOut">
              <a:rPr lang="nl-NL" smtClean="0"/>
              <a:t>11-1-2017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4532-7EEF-4D64-9532-5C25987B3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72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1CC0-6F95-4599-93AA-83A1E4E215B5}" type="datetimeFigureOut">
              <a:rPr lang="nl-NL" smtClean="0"/>
              <a:t>11-1-2017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4532-7EEF-4D64-9532-5C25987B3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98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1CC0-6F95-4599-93AA-83A1E4E215B5}" type="datetimeFigureOut">
              <a:rPr lang="nl-NL" smtClean="0"/>
              <a:t>11-1-2017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4532-7EEF-4D64-9532-5C25987B3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57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1CC0-6F95-4599-93AA-83A1E4E215B5}" type="datetimeFigureOut">
              <a:rPr lang="nl-NL" smtClean="0"/>
              <a:t>11-1-2017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4532-7EEF-4D64-9532-5C25987B3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00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1CC0-6F95-4599-93AA-83A1E4E215B5}" type="datetimeFigureOut">
              <a:rPr lang="nl-NL" smtClean="0"/>
              <a:t>11-1-2017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4532-7EEF-4D64-9532-5C25987B3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33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1CC0-6F95-4599-93AA-83A1E4E215B5}" type="datetimeFigureOut">
              <a:rPr lang="nl-NL" smtClean="0"/>
              <a:t>11-1-2017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4532-7EEF-4D64-9532-5C25987B3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22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1CC0-6F95-4599-93AA-83A1E4E215B5}" type="datetimeFigureOut">
              <a:rPr lang="nl-NL" smtClean="0"/>
              <a:t>11-1-2017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4532-7EEF-4D64-9532-5C25987B3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52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1CC0-6F95-4599-93AA-83A1E4E215B5}" type="datetimeFigureOut">
              <a:rPr lang="nl-NL" smtClean="0"/>
              <a:t>11-1-2017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4532-7EEF-4D64-9532-5C25987B3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5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1CC0-6F95-4599-93AA-83A1E4E215B5}" type="datetimeFigureOut">
              <a:rPr lang="nl-NL" smtClean="0"/>
              <a:t>11-1-2017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4532-7EEF-4D64-9532-5C25987B3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19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1CC0-6F95-4599-93AA-83A1E4E215B5}" type="datetimeFigureOut">
              <a:rPr lang="nl-NL" smtClean="0"/>
              <a:t>11-1-2017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3B4532-7EEF-4D64-9532-5C25987B3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5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Organische bemesting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rot="248019">
            <a:off x="-1700367" y="6084955"/>
            <a:ext cx="6169897" cy="773045"/>
          </a:xfrm>
        </p:spPr>
        <p:txBody>
          <a:bodyPr/>
          <a:lstStyle/>
          <a:p>
            <a:endParaRPr lang="nl-NL"/>
          </a:p>
        </p:txBody>
      </p:sp>
      <p:pic>
        <p:nvPicPr>
          <p:cNvPr id="1026" name="Picture 2" descr="Afbeeldingsresultaat voor m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898">
            <a:off x="517594" y="4207707"/>
            <a:ext cx="3707569" cy="249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fbeeldingsresultaat voor mest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6" descr="Afbeeldingsresultaat voor mest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8" descr="Afbeeldingsresultaat voor mest"/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10" descr="Afbeeldingsresultaat voor compost"/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91930">
            <a:off x="6328117" y="690050"/>
            <a:ext cx="2466975" cy="1847850"/>
          </a:xfrm>
          <a:prstGeom prst="rect">
            <a:avLst/>
          </a:prstGeom>
        </p:spPr>
      </p:pic>
      <p:pic>
        <p:nvPicPr>
          <p:cNvPr id="12" name="Picture 2" descr="Afbeeldingsresultaat voor m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898">
            <a:off x="517592" y="4207707"/>
            <a:ext cx="3707569" cy="249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65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Dierlijk</a:t>
            </a:r>
          </a:p>
          <a:p>
            <a:r>
              <a:rPr lang="nl-NL" dirty="0"/>
              <a:t>Plantaardig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631" y="609600"/>
            <a:ext cx="4273206" cy="214334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498" y="3643532"/>
            <a:ext cx="3684295" cy="24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5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Opname van water en Co2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4249" y="1930400"/>
            <a:ext cx="3876390" cy="388143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76" y="2431081"/>
            <a:ext cx="4264889" cy="338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4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elementen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N.P.K</a:t>
            </a:r>
          </a:p>
          <a:p>
            <a:r>
              <a:rPr lang="nl-NL" dirty="0"/>
              <a:t>Hooftelementen </a:t>
            </a:r>
          </a:p>
          <a:p>
            <a:r>
              <a:rPr lang="nl-NL" dirty="0"/>
              <a:t>Spoorelementen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235" y="2351845"/>
            <a:ext cx="6665893" cy="3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7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 organische stof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Luthum</a:t>
            </a:r>
            <a:endParaRPr lang="nl-NL" dirty="0"/>
          </a:p>
          <a:p>
            <a:r>
              <a:rPr lang="nl-NL" dirty="0"/>
              <a:t>humus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062" y="3133839"/>
            <a:ext cx="6985625" cy="278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4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Invloed van humus op de grond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Voorkomt uitspoeling </a:t>
            </a:r>
          </a:p>
          <a:p>
            <a:r>
              <a:rPr lang="nl-NL" dirty="0"/>
              <a:t>Verbetert structuur </a:t>
            </a:r>
          </a:p>
          <a:p>
            <a:r>
              <a:rPr lang="nl-NL" dirty="0"/>
              <a:t>Goede voor zowel zand als kleigrond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318" y="2005627"/>
            <a:ext cx="4885285" cy="41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rot="393079">
            <a:off x="7035008" y="1358803"/>
            <a:ext cx="3122612" cy="23383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>
            <a:normAutofit fontScale="90000"/>
          </a:bodyPr>
          <a:lstStyle/>
          <a:p>
            <a:r>
              <a:rPr lang="nl-NL" dirty="0"/>
              <a:t>     Groenbemesters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      </a:t>
            </a:r>
            <a:br>
              <a:rPr lang="nl-NL" dirty="0"/>
            </a:br>
            <a:r>
              <a:rPr lang="nl-NL" dirty="0"/>
              <a:t>     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4917">
            <a:off x="5151046" y="2863873"/>
            <a:ext cx="2143125" cy="21431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438">
            <a:off x="1370394" y="4103519"/>
            <a:ext cx="3785813" cy="2203343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97564" y="2398642"/>
            <a:ext cx="7858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      voor en nadelen</a:t>
            </a:r>
          </a:p>
          <a:p>
            <a:r>
              <a:rPr lang="nl-NL" dirty="0"/>
              <a:t>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       vlinderbloemigen  </a:t>
            </a:r>
          </a:p>
        </p:txBody>
      </p:sp>
    </p:spTree>
    <p:extLst>
      <p:ext uri="{BB962C8B-B14F-4D97-AF65-F5344CB8AC3E}">
        <p14:creationId xmlns:p14="http://schemas.microsoft.com/office/powerpoint/2010/main" val="17146525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49</Words>
  <Application>Microsoft Office PowerPoint</Application>
  <PresentationFormat>Breedbeeld</PresentationFormat>
  <Paragraphs>20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</vt:lpstr>
      <vt:lpstr>Wingdings 3</vt:lpstr>
      <vt:lpstr>Facet</vt:lpstr>
      <vt:lpstr>Organische bemesting </vt:lpstr>
      <vt:lpstr>inleiding</vt:lpstr>
      <vt:lpstr>Opname van water en Co2 </vt:lpstr>
      <vt:lpstr>De elementen </vt:lpstr>
      <vt:lpstr>Functie organische stof</vt:lpstr>
      <vt:lpstr>Invloed van humus op de grond </vt:lpstr>
      <vt:lpstr>     Groenbemesters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Organische bemesting</dc:title>
  <dc:creator>henk huiskes</dc:creator>
  <cp:lastModifiedBy>henk huiskes</cp:lastModifiedBy>
  <cp:revision>6</cp:revision>
  <dcterms:created xsi:type="dcterms:W3CDTF">2017-01-11T10:35:31Z</dcterms:created>
  <dcterms:modified xsi:type="dcterms:W3CDTF">2017-01-11T11:21:57Z</dcterms:modified>
</cp:coreProperties>
</file>